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4D9CCD-563D-4970-8CD2-02C660EF26F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D87911-2AF3-4FA0-BBB2-03192C4987DB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+</a:t>
          </a:r>
          <a:r>
            <a:rPr lang="en-US" b="1" dirty="0" err="1" smtClean="0">
              <a:solidFill>
                <a:srgbClr val="C00000"/>
              </a:solidFill>
            </a:rPr>
            <a:t>Vs</a:t>
          </a:r>
          <a:r>
            <a:rPr lang="ru-RU" b="1" dirty="0" smtClean="0">
              <a:solidFill>
                <a:srgbClr val="C00000"/>
              </a:solidFill>
            </a:rPr>
            <a:t>/</a:t>
          </a:r>
          <a:r>
            <a:rPr lang="en-US" b="1" dirty="0" err="1" smtClean="0">
              <a:solidFill>
                <a:srgbClr val="C00000"/>
              </a:solidFill>
            </a:rPr>
            <a:t>es</a:t>
          </a:r>
          <a:endParaRPr lang="ru-RU" b="1" dirty="0">
            <a:solidFill>
              <a:srgbClr val="C00000"/>
            </a:solidFill>
          </a:endParaRPr>
        </a:p>
      </dgm:t>
    </dgm:pt>
    <dgm:pt modelId="{F764C897-7FC9-40F7-9822-1FF52C74157B}" type="parTrans" cxnId="{C0C08AE2-C4C8-4BF2-BEAF-D675EE373C27}">
      <dgm:prSet/>
      <dgm:spPr/>
      <dgm:t>
        <a:bodyPr/>
        <a:lstStyle/>
        <a:p>
          <a:endParaRPr lang="ru-RU"/>
        </a:p>
      </dgm:t>
    </dgm:pt>
    <dgm:pt modelId="{1B8FF961-01AC-48CF-B759-31B900DCCBDF}" type="sibTrans" cxnId="{C0C08AE2-C4C8-4BF2-BEAF-D675EE373C27}">
      <dgm:prSet/>
      <dgm:spPr/>
      <dgm:t>
        <a:bodyPr/>
        <a:lstStyle/>
        <a:p>
          <a:endParaRPr lang="ru-RU"/>
        </a:p>
      </dgm:t>
    </dgm:pt>
    <dgm:pt modelId="{A6B99FD7-C0BE-4031-B5AF-23E562BDDE04}">
      <dgm:prSet phldrT="[Текст]"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r>
            <a:rPr lang="en-US" dirty="0" smtClean="0"/>
            <a:t>3</a:t>
          </a:r>
          <a:r>
            <a:rPr lang="ru-RU" dirty="0" smtClean="0"/>
            <a:t>л. ед.ч.</a:t>
          </a:r>
          <a:endParaRPr lang="ru-RU" dirty="0"/>
        </a:p>
      </dgm:t>
    </dgm:pt>
    <dgm:pt modelId="{24AB2F56-F3DE-40C7-8008-0D33847B7529}" type="parTrans" cxnId="{678C4E7D-4BB3-4A78-B22F-70312F6EDA5B}">
      <dgm:prSet/>
      <dgm:spPr/>
      <dgm:t>
        <a:bodyPr/>
        <a:lstStyle/>
        <a:p>
          <a:endParaRPr lang="ru-RU"/>
        </a:p>
      </dgm:t>
    </dgm:pt>
    <dgm:pt modelId="{87A20FF2-2684-4C51-9EC7-A274ABC07815}" type="sibTrans" cxnId="{678C4E7D-4BB3-4A78-B22F-70312F6EDA5B}">
      <dgm:prSet/>
      <dgm:spPr/>
      <dgm:t>
        <a:bodyPr/>
        <a:lstStyle/>
        <a:p>
          <a:endParaRPr lang="ru-RU"/>
        </a:p>
      </dgm:t>
    </dgm:pt>
    <dgm:pt modelId="{BFA2908E-AE9D-433A-8885-09EA9912E231}">
      <dgm:prSet phldrT="[Текст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>
          <a:solidFill>
            <a:srgbClr val="7030A0"/>
          </a:solidFill>
        </a:ln>
      </dgm:spPr>
      <dgm:t>
        <a:bodyPr/>
        <a:lstStyle/>
        <a:p>
          <a:r>
            <a:rPr lang="ru-RU" dirty="0" smtClean="0"/>
            <a:t>+</a:t>
          </a:r>
          <a:r>
            <a:rPr lang="en-US" dirty="0" smtClean="0"/>
            <a:t>V</a:t>
          </a:r>
          <a:endParaRPr lang="ru-RU" dirty="0"/>
        </a:p>
      </dgm:t>
    </dgm:pt>
    <dgm:pt modelId="{F6D57E45-DD8A-4591-A07B-F1D5470AC3EB}" type="parTrans" cxnId="{F2C18EF2-D251-467F-A858-ED75F55D9AB2}">
      <dgm:prSet/>
      <dgm:spPr/>
      <dgm:t>
        <a:bodyPr/>
        <a:lstStyle/>
        <a:p>
          <a:endParaRPr lang="ru-RU"/>
        </a:p>
      </dgm:t>
    </dgm:pt>
    <dgm:pt modelId="{8F01877D-8DB4-4943-BCE6-CACB7FEBDB6C}" type="sibTrans" cxnId="{F2C18EF2-D251-467F-A858-ED75F55D9AB2}">
      <dgm:prSet/>
      <dgm:spPr/>
      <dgm:t>
        <a:bodyPr/>
        <a:lstStyle/>
        <a:p>
          <a:endParaRPr lang="ru-RU"/>
        </a:p>
      </dgm:t>
    </dgm:pt>
    <dgm:pt modelId="{61149D1F-F7E6-452F-B1EA-A81DA64589AC}">
      <dgm:prSet phldrT="[Текст]"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r>
            <a:rPr lang="en-US" dirty="0" smtClean="0">
              <a:solidFill>
                <a:srgbClr val="0070C0"/>
              </a:solidFill>
            </a:rPr>
            <a:t>I, we, they, you</a:t>
          </a:r>
          <a:endParaRPr lang="ru-RU" dirty="0">
            <a:solidFill>
              <a:srgbClr val="0070C0"/>
            </a:solidFill>
          </a:endParaRPr>
        </a:p>
      </dgm:t>
    </dgm:pt>
    <dgm:pt modelId="{80259EED-A0DB-45C5-804A-CFD2EE847E5D}" type="parTrans" cxnId="{9554B58E-827C-476E-9A43-6F575AB204A9}">
      <dgm:prSet/>
      <dgm:spPr/>
      <dgm:t>
        <a:bodyPr/>
        <a:lstStyle/>
        <a:p>
          <a:endParaRPr lang="ru-RU"/>
        </a:p>
      </dgm:t>
    </dgm:pt>
    <dgm:pt modelId="{945B868D-3102-439E-9714-A76E077C97FC}" type="sibTrans" cxnId="{9554B58E-827C-476E-9A43-6F575AB204A9}">
      <dgm:prSet/>
      <dgm:spPr/>
      <dgm:t>
        <a:bodyPr/>
        <a:lstStyle/>
        <a:p>
          <a:endParaRPr lang="ru-RU"/>
        </a:p>
      </dgm:t>
    </dgm:pt>
    <dgm:pt modelId="{AF230C89-65EF-485A-9020-E874A4E8D3AD}">
      <dgm:prSet phldrT="[Текст]"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r>
            <a:rPr lang="en-US" dirty="0" smtClean="0">
              <a:solidFill>
                <a:srgbClr val="0070C0"/>
              </a:solidFill>
            </a:rPr>
            <a:t>he, she, it</a:t>
          </a:r>
          <a:endParaRPr lang="ru-RU" dirty="0">
            <a:solidFill>
              <a:srgbClr val="0070C0"/>
            </a:solidFill>
          </a:endParaRPr>
        </a:p>
      </dgm:t>
    </dgm:pt>
    <dgm:pt modelId="{B6F50C0F-DA48-49C6-9A0B-21BE9176C54D}" type="parTrans" cxnId="{F94E3ABC-451E-4DB6-9726-413D4C325D45}">
      <dgm:prSet/>
      <dgm:spPr/>
      <dgm:t>
        <a:bodyPr/>
        <a:lstStyle/>
        <a:p>
          <a:endParaRPr lang="ru-RU"/>
        </a:p>
      </dgm:t>
    </dgm:pt>
    <dgm:pt modelId="{847C5118-365E-46C5-86AE-22F43BBAD424}" type="sibTrans" cxnId="{F94E3ABC-451E-4DB6-9726-413D4C325D45}">
      <dgm:prSet/>
      <dgm:spPr/>
      <dgm:t>
        <a:bodyPr/>
        <a:lstStyle/>
        <a:p>
          <a:endParaRPr lang="ru-RU"/>
        </a:p>
      </dgm:t>
    </dgm:pt>
    <dgm:pt modelId="{52766B10-5498-48A9-A13F-09D6BF857588}" type="pres">
      <dgm:prSet presAssocID="{BE4D9CCD-563D-4970-8CD2-02C660EF26F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E10D4B0-B724-468C-BA12-CD7D7BAC184B}" type="pres">
      <dgm:prSet presAssocID="{4CD87911-2AF3-4FA0-BBB2-03192C4987DB}" presName="linNode" presStyleCnt="0"/>
      <dgm:spPr/>
    </dgm:pt>
    <dgm:pt modelId="{04016EE7-C6F3-4F1E-84AA-3D3D43B1B335}" type="pres">
      <dgm:prSet presAssocID="{4CD87911-2AF3-4FA0-BBB2-03192C4987DB}" presName="parentShp" presStyleLbl="node1" presStyleIdx="0" presStyleCnt="2" custLinFactX="90816" custLinFactNeighborX="100000" custLinFactNeighborY="-5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A35AB-F1D3-4947-9508-025889532999}" type="pres">
      <dgm:prSet presAssocID="{4CD87911-2AF3-4FA0-BBB2-03192C4987DB}" presName="childShp" presStyleLbl="bgAccFollowNode1" presStyleIdx="0" presStyleCnt="2" custLinFactX="-1376" custLinFactNeighborX="-100000" custLinFactNeighborY="7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A3AFC-7D98-4D9A-9EB1-DD93E1B1FF13}" type="pres">
      <dgm:prSet presAssocID="{1B8FF961-01AC-48CF-B759-31B900DCCBDF}" presName="spacing" presStyleCnt="0"/>
      <dgm:spPr/>
    </dgm:pt>
    <dgm:pt modelId="{E5CB0DBD-88E5-4FAE-8A3A-680F7D6E2B0A}" type="pres">
      <dgm:prSet presAssocID="{BFA2908E-AE9D-433A-8885-09EA9912E231}" presName="linNode" presStyleCnt="0"/>
      <dgm:spPr/>
    </dgm:pt>
    <dgm:pt modelId="{BE0007B6-9A1A-4B60-95A2-FC558375716F}" type="pres">
      <dgm:prSet presAssocID="{BFA2908E-AE9D-433A-8885-09EA9912E231}" presName="parentShp" presStyleLbl="node1" presStyleIdx="1" presStyleCnt="2" custLinFactX="35969" custLinFactNeighborX="100000" custLinFactNeighborY="-3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3A8C4-06C3-48D7-9322-D956D8DF787F}" type="pres">
      <dgm:prSet presAssocID="{BFA2908E-AE9D-433A-8885-09EA9912E231}" presName="childShp" presStyleLbl="bgAccFollowNode1" presStyleIdx="1" presStyleCnt="2" custLinFactNeighborX="-99654" custLinFactNeighborY="-3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090E67-1183-4431-87CD-CD36721F6852}" type="presOf" srcId="{A6B99FD7-C0BE-4031-B5AF-23E562BDDE04}" destId="{ACEA35AB-F1D3-4947-9508-025889532999}" srcOrd="0" destOrd="0" presId="urn:microsoft.com/office/officeart/2005/8/layout/vList6"/>
    <dgm:cxn modelId="{F2C18EF2-D251-467F-A858-ED75F55D9AB2}" srcId="{BE4D9CCD-563D-4970-8CD2-02C660EF26FE}" destId="{BFA2908E-AE9D-433A-8885-09EA9912E231}" srcOrd="1" destOrd="0" parTransId="{F6D57E45-DD8A-4591-A07B-F1D5470AC3EB}" sibTransId="{8F01877D-8DB4-4943-BCE6-CACB7FEBDB6C}"/>
    <dgm:cxn modelId="{48810EAC-DBF7-442F-BB9D-A5666FB7E74B}" type="presOf" srcId="{BE4D9CCD-563D-4970-8CD2-02C660EF26FE}" destId="{52766B10-5498-48A9-A13F-09D6BF857588}" srcOrd="0" destOrd="0" presId="urn:microsoft.com/office/officeart/2005/8/layout/vList6"/>
    <dgm:cxn modelId="{F94E3ABC-451E-4DB6-9726-413D4C325D45}" srcId="{4CD87911-2AF3-4FA0-BBB2-03192C4987DB}" destId="{AF230C89-65EF-485A-9020-E874A4E8D3AD}" srcOrd="1" destOrd="0" parTransId="{B6F50C0F-DA48-49C6-9A0B-21BE9176C54D}" sibTransId="{847C5118-365E-46C5-86AE-22F43BBAD424}"/>
    <dgm:cxn modelId="{FF81ACB0-FB9E-47F0-9701-658288DF59CF}" type="presOf" srcId="{61149D1F-F7E6-452F-B1EA-A81DA64589AC}" destId="{3943A8C4-06C3-48D7-9322-D956D8DF787F}" srcOrd="0" destOrd="0" presId="urn:microsoft.com/office/officeart/2005/8/layout/vList6"/>
    <dgm:cxn modelId="{2F334EA1-E3C8-4F9E-B52D-6AF11F0A4E01}" type="presOf" srcId="{BFA2908E-AE9D-433A-8885-09EA9912E231}" destId="{BE0007B6-9A1A-4B60-95A2-FC558375716F}" srcOrd="0" destOrd="0" presId="urn:microsoft.com/office/officeart/2005/8/layout/vList6"/>
    <dgm:cxn modelId="{63C37B62-374B-4268-8D4F-EE843D932203}" type="presOf" srcId="{AF230C89-65EF-485A-9020-E874A4E8D3AD}" destId="{ACEA35AB-F1D3-4947-9508-025889532999}" srcOrd="0" destOrd="1" presId="urn:microsoft.com/office/officeart/2005/8/layout/vList6"/>
    <dgm:cxn modelId="{678C4E7D-4BB3-4A78-B22F-70312F6EDA5B}" srcId="{4CD87911-2AF3-4FA0-BBB2-03192C4987DB}" destId="{A6B99FD7-C0BE-4031-B5AF-23E562BDDE04}" srcOrd="0" destOrd="0" parTransId="{24AB2F56-F3DE-40C7-8008-0D33847B7529}" sibTransId="{87A20FF2-2684-4C51-9EC7-A274ABC07815}"/>
    <dgm:cxn modelId="{795857DA-D092-44B0-B026-FA7F83C44B31}" type="presOf" srcId="{4CD87911-2AF3-4FA0-BBB2-03192C4987DB}" destId="{04016EE7-C6F3-4F1E-84AA-3D3D43B1B335}" srcOrd="0" destOrd="0" presId="urn:microsoft.com/office/officeart/2005/8/layout/vList6"/>
    <dgm:cxn modelId="{9554B58E-827C-476E-9A43-6F575AB204A9}" srcId="{BFA2908E-AE9D-433A-8885-09EA9912E231}" destId="{61149D1F-F7E6-452F-B1EA-A81DA64589AC}" srcOrd="0" destOrd="0" parTransId="{80259EED-A0DB-45C5-804A-CFD2EE847E5D}" sibTransId="{945B868D-3102-439E-9714-A76E077C97FC}"/>
    <dgm:cxn modelId="{C0C08AE2-C4C8-4BF2-BEAF-D675EE373C27}" srcId="{BE4D9CCD-563D-4970-8CD2-02C660EF26FE}" destId="{4CD87911-2AF3-4FA0-BBB2-03192C4987DB}" srcOrd="0" destOrd="0" parTransId="{F764C897-7FC9-40F7-9822-1FF52C74157B}" sibTransId="{1B8FF961-01AC-48CF-B759-31B900DCCBDF}"/>
    <dgm:cxn modelId="{6DCFDA96-DCC6-4A9F-B34E-7F85B5262B54}" type="presParOf" srcId="{52766B10-5498-48A9-A13F-09D6BF857588}" destId="{5E10D4B0-B724-468C-BA12-CD7D7BAC184B}" srcOrd="0" destOrd="0" presId="urn:microsoft.com/office/officeart/2005/8/layout/vList6"/>
    <dgm:cxn modelId="{F5AA3CED-9658-479B-87CA-5AB1AD84273C}" type="presParOf" srcId="{5E10D4B0-B724-468C-BA12-CD7D7BAC184B}" destId="{04016EE7-C6F3-4F1E-84AA-3D3D43B1B335}" srcOrd="0" destOrd="0" presId="urn:microsoft.com/office/officeart/2005/8/layout/vList6"/>
    <dgm:cxn modelId="{FBF41EB9-127D-4FEF-9E6B-62BFBB7CEFB9}" type="presParOf" srcId="{5E10D4B0-B724-468C-BA12-CD7D7BAC184B}" destId="{ACEA35AB-F1D3-4947-9508-025889532999}" srcOrd="1" destOrd="0" presId="urn:microsoft.com/office/officeart/2005/8/layout/vList6"/>
    <dgm:cxn modelId="{40D8B369-AF03-45C7-A23E-E37F2709BE1B}" type="presParOf" srcId="{52766B10-5498-48A9-A13F-09D6BF857588}" destId="{C9DA3AFC-7D98-4D9A-9EB1-DD93E1B1FF13}" srcOrd="1" destOrd="0" presId="urn:microsoft.com/office/officeart/2005/8/layout/vList6"/>
    <dgm:cxn modelId="{2D45D802-CA7C-4EE5-AB8D-5760E56495AC}" type="presParOf" srcId="{52766B10-5498-48A9-A13F-09D6BF857588}" destId="{E5CB0DBD-88E5-4FAE-8A3A-680F7D6E2B0A}" srcOrd="2" destOrd="0" presId="urn:microsoft.com/office/officeart/2005/8/layout/vList6"/>
    <dgm:cxn modelId="{B3A59A33-F60F-4FAD-8A2E-B00EA43E2950}" type="presParOf" srcId="{E5CB0DBD-88E5-4FAE-8A3A-680F7D6E2B0A}" destId="{BE0007B6-9A1A-4B60-95A2-FC558375716F}" srcOrd="0" destOrd="0" presId="urn:microsoft.com/office/officeart/2005/8/layout/vList6"/>
    <dgm:cxn modelId="{254BCC5B-AEDD-46B8-B80E-7DB407BEDB3E}" type="presParOf" srcId="{E5CB0DBD-88E5-4FAE-8A3A-680F7D6E2B0A}" destId="{3943A8C4-06C3-48D7-9322-D956D8DF787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EA35AB-F1D3-4947-9508-025889532999}">
      <dsp:nvSpPr>
        <dsp:cNvPr id="0" name=""/>
        <dsp:cNvSpPr/>
      </dsp:nvSpPr>
      <dsp:spPr>
        <a:xfrm>
          <a:off x="0" y="172615"/>
          <a:ext cx="4480560" cy="232020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5" tIns="34925" rIns="34925" bIns="34925" numCol="1" spcCol="1270" anchor="t" anchorCtr="0">
          <a:noAutofit/>
        </a:bodyPr>
        <a:lstStyle/>
        <a:p>
          <a:pPr marL="285750" lvl="1" indent="-285750" algn="l" defTabSz="2444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500" kern="1200" dirty="0" smtClean="0"/>
            <a:t>3</a:t>
          </a:r>
          <a:r>
            <a:rPr lang="ru-RU" sz="5500" kern="1200" dirty="0" smtClean="0"/>
            <a:t>л. ед.ч.</a:t>
          </a:r>
          <a:endParaRPr lang="ru-RU" sz="5500" kern="1200" dirty="0"/>
        </a:p>
        <a:p>
          <a:pPr marL="285750" lvl="1" indent="-285750" algn="l" defTabSz="2444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500" kern="1200" dirty="0" smtClean="0">
              <a:solidFill>
                <a:srgbClr val="0070C0"/>
              </a:solidFill>
            </a:rPr>
            <a:t>he, she, it</a:t>
          </a:r>
          <a:endParaRPr lang="ru-RU" sz="5500" kern="1200" dirty="0">
            <a:solidFill>
              <a:srgbClr val="0070C0"/>
            </a:solidFill>
          </a:endParaRPr>
        </a:p>
      </dsp:txBody>
      <dsp:txXfrm>
        <a:off x="0" y="462641"/>
        <a:ext cx="3610482" cy="1740155"/>
      </dsp:txXfrm>
    </dsp:sp>
    <dsp:sp modelId="{04016EE7-C6F3-4F1E-84AA-3D3D43B1B335}">
      <dsp:nvSpPr>
        <dsp:cNvPr id="0" name=""/>
        <dsp:cNvSpPr/>
      </dsp:nvSpPr>
      <dsp:spPr>
        <a:xfrm>
          <a:off x="4480560" y="0"/>
          <a:ext cx="2987040" cy="232020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b="1" kern="1200" dirty="0" smtClean="0">
              <a:solidFill>
                <a:srgbClr val="C00000"/>
              </a:solidFill>
            </a:rPr>
            <a:t>+</a:t>
          </a:r>
          <a:r>
            <a:rPr lang="en-US" sz="5800" b="1" kern="1200" dirty="0" err="1" smtClean="0">
              <a:solidFill>
                <a:srgbClr val="C00000"/>
              </a:solidFill>
            </a:rPr>
            <a:t>Vs</a:t>
          </a:r>
          <a:r>
            <a:rPr lang="ru-RU" sz="5800" b="1" kern="1200" dirty="0" smtClean="0">
              <a:solidFill>
                <a:srgbClr val="C00000"/>
              </a:solidFill>
            </a:rPr>
            <a:t>/</a:t>
          </a:r>
          <a:r>
            <a:rPr lang="en-US" sz="5800" b="1" kern="1200" dirty="0" err="1" smtClean="0">
              <a:solidFill>
                <a:srgbClr val="C00000"/>
              </a:solidFill>
            </a:rPr>
            <a:t>es</a:t>
          </a:r>
          <a:endParaRPr lang="ru-RU" sz="5800" b="1" kern="1200" dirty="0">
            <a:solidFill>
              <a:srgbClr val="C00000"/>
            </a:solidFill>
          </a:endParaRPr>
        </a:p>
      </dsp:txBody>
      <dsp:txXfrm>
        <a:off x="4593823" y="113263"/>
        <a:ext cx="2760514" cy="2093681"/>
      </dsp:txXfrm>
    </dsp:sp>
    <dsp:sp modelId="{3943A8C4-06C3-48D7-9322-D956D8DF787F}">
      <dsp:nvSpPr>
        <dsp:cNvPr id="0" name=""/>
        <dsp:cNvSpPr/>
      </dsp:nvSpPr>
      <dsp:spPr>
        <a:xfrm>
          <a:off x="10335" y="2476882"/>
          <a:ext cx="4480560" cy="232020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5" tIns="34925" rIns="34925" bIns="34925" numCol="1" spcCol="1270" anchor="t" anchorCtr="0">
          <a:noAutofit/>
        </a:bodyPr>
        <a:lstStyle/>
        <a:p>
          <a:pPr marL="285750" lvl="1" indent="-285750" algn="l" defTabSz="2444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5500" kern="1200" dirty="0" smtClean="0">
              <a:solidFill>
                <a:srgbClr val="0070C0"/>
              </a:solidFill>
            </a:rPr>
            <a:t>I, we, they, you</a:t>
          </a:r>
          <a:endParaRPr lang="ru-RU" sz="5500" kern="1200" dirty="0">
            <a:solidFill>
              <a:srgbClr val="0070C0"/>
            </a:solidFill>
          </a:endParaRPr>
        </a:p>
      </dsp:txBody>
      <dsp:txXfrm>
        <a:off x="10335" y="2766908"/>
        <a:ext cx="3610482" cy="1740155"/>
      </dsp:txXfrm>
    </dsp:sp>
    <dsp:sp modelId="{BE0007B6-9A1A-4B60-95A2-FC558375716F}">
      <dsp:nvSpPr>
        <dsp:cNvPr id="0" name=""/>
        <dsp:cNvSpPr/>
      </dsp:nvSpPr>
      <dsp:spPr>
        <a:xfrm>
          <a:off x="4480560" y="2476882"/>
          <a:ext cx="2987040" cy="232020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980" tIns="110490" rIns="220980" bIns="11049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kern="1200" dirty="0" smtClean="0"/>
            <a:t>+</a:t>
          </a:r>
          <a:r>
            <a:rPr lang="en-US" sz="5800" kern="1200" dirty="0" smtClean="0"/>
            <a:t>V</a:t>
          </a:r>
          <a:endParaRPr lang="ru-RU" sz="5800" kern="1200" dirty="0"/>
        </a:p>
      </dsp:txBody>
      <dsp:txXfrm>
        <a:off x="4593823" y="2590145"/>
        <a:ext cx="2760514" cy="2093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320E929-D811-4BCC-8B3C-F1CCF02D632D}" type="datetimeFigureOut">
              <a:rPr lang="ru-RU" smtClean="0"/>
              <a:pPr/>
              <a:t>08.06.2017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36C4D1-89A3-4AB3-BA43-7244E0A3BBD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7646" y="125598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7236" y="37416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 live on a farm.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am pink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am……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7503" y="481508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 have 4 legs and a tail.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am very smart.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like to play with you.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When I see a cat,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say “Woof, woof”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am ….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88833" y="2420888"/>
            <a:ext cx="5094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Green and long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With many teeth.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Beautiful smile —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It`s 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9787" y="44624"/>
            <a:ext cx="5805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Guess the riddles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7236" y="84048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am a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pet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like to sleep and drink milk.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don’t like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dogs.</a:t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am……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ped-kopilka.ru/upload/blogs/24568_18da5a2ed8cd84098151e695dc2f71e4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03" y="840487"/>
            <a:ext cx="1145102" cy="14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ed-kopilka.ru/upload/blogs/24568_4cee4faac2ed95e3e9aed23ef48ceaa5.p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26903"/>
            <a:ext cx="1243380" cy="110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ed-kopilka.ru/upload/blogs/24568_226ef836995eead2e59aea642d428dee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089" y="3591598"/>
            <a:ext cx="896573" cy="122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ed-kopilka.ru/upload/blogs/24568_1776c321456f4a1bb713992cf342d535.jp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59441"/>
            <a:ext cx="1685693" cy="126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27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05273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1. 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hat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colour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can a cobra be?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here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does the rhino sits?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here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hides the Bengal tiger?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is the head of a family of elephants?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0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1285860"/>
            <a:ext cx="54292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 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I like animals.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He likes animals.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She likes animals.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We like animals.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You like animals.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The rule</a:t>
            </a:r>
            <a:endParaRPr lang="ru-RU" sz="5400" b="1" dirty="0">
              <a:solidFill>
                <a:srgbClr val="C0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35946713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28800"/>
            <a:ext cx="368562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I hide- he…</a:t>
            </a:r>
          </a:p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We hunt- she …</a:t>
            </a:r>
          </a:p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They live- he …</a:t>
            </a:r>
            <a:endParaRPr lang="en-US" sz="3600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You eat- she…..</a:t>
            </a:r>
          </a:p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I walk- she…</a:t>
            </a:r>
          </a:p>
          <a:p>
            <a:r>
              <a:rPr lang="en-US" sz="3600" dirty="0" smtClean="0">
                <a:latin typeface="Aharoni" pitchFamily="2" charset="-79"/>
                <a:cs typeface="Aharoni" pitchFamily="2" charset="-79"/>
              </a:rPr>
              <a:t>We wash- he…. </a:t>
            </a:r>
            <a:endParaRPr lang="ru-RU" sz="3600" dirty="0"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5369" y="1628800"/>
            <a:ext cx="11336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haroni" pitchFamily="2" charset="-79"/>
                <a:cs typeface="Aharoni" pitchFamily="2" charset="-79"/>
              </a:rPr>
              <a:t>hide</a:t>
            </a:r>
            <a:r>
              <a:rPr 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en-US" dirty="0">
                <a:latin typeface="Aharoni" pitchFamily="2" charset="-79"/>
                <a:cs typeface="Aharoni" pitchFamily="2" charset="-79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59773" y="2152020"/>
            <a:ext cx="104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hunt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en-US" sz="2800" dirty="0">
                <a:latin typeface="Aharoni" pitchFamily="2" charset="-79"/>
                <a:cs typeface="Aharoni" pitchFamily="2" charset="-79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944" y="2785686"/>
            <a:ext cx="1045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live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s..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944" y="3336960"/>
            <a:ext cx="925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eat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en-US" sz="2400" dirty="0">
                <a:latin typeface="Aharoni" pitchFamily="2" charset="-79"/>
                <a:cs typeface="Aharoni" pitchFamily="2" charset="-79"/>
              </a:rPr>
              <a:t>..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84040" y="3923889"/>
            <a:ext cx="1066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walk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944" y="4385554"/>
            <a:ext cx="1287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haroni" pitchFamily="2" charset="-79"/>
                <a:cs typeface="Aharoni" pitchFamily="2" charset="-79"/>
              </a:rPr>
              <a:t>wash</a:t>
            </a:r>
            <a:r>
              <a:rPr lang="en-US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es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848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142148"/>
            <a:ext cx="666653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Animals</a:t>
            </a:r>
            <a:endParaRPr lang="ru-RU" sz="115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17728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ildfrontier.ru/wp-content/uploads/2016/01/Dvugorbyj-verblyud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785926"/>
            <a:ext cx="751733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43306" y="642918"/>
            <a:ext cx="249138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amel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68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3-tub-ru.yandex.net/i?id=1d2c31233fe05185721d0193f5e85594&amp;n=33&amp;h=215&amp;w=2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428868"/>
            <a:ext cx="5256584" cy="391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39135" y="790592"/>
            <a:ext cx="244490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cobra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34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ohotnik.ru/wp-content/uploads/2015/01/Blagorodnyj-ol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8243461" cy="463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6116" y="714356"/>
            <a:ext cx="22749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deer</a:t>
            </a: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07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kievpravda.com/media/images/22746/raw/42489522149d2c3c387356ba6ac33dd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347988"/>
            <a:ext cx="6956846" cy="522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14678" y="0"/>
            <a:ext cx="30123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rhino</a:t>
            </a:r>
            <a:endParaRPr lang="ru-RU" sz="8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4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etupme.ru/sites/default/files/image/variant-raiting/1997/2014/03/29/aspid_korallovy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571612"/>
            <a:ext cx="57340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2035" y="260648"/>
            <a:ext cx="28857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snake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1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2-tub-ru.yandex.net/i?id=0fa0697a7a3491695dbfdeea521a714f&amp;n=33&amp;h=215&amp;w=3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60848"/>
            <a:ext cx="560925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28992" y="785794"/>
            <a:ext cx="322876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leopard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63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1435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stripes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полосы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5384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ide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прятаться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714488"/>
            <a:ext cx="3295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hunt-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охотиться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214554"/>
            <a:ext cx="3865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angerous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опасный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714620"/>
            <a:ext cx="5913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head of the family-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глава семьи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3214686"/>
            <a:ext cx="77865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arry heavy things-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носить тяжелые вещи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714752"/>
            <a:ext cx="4349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orn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рог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4214818"/>
            <a:ext cx="4555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ive alone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  жить одному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4714884"/>
            <a:ext cx="2593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runk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хобот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5214950"/>
            <a:ext cx="2409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mud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грязь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09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</TotalTime>
  <Words>141</Words>
  <Application>Microsoft Office PowerPoint</Application>
  <PresentationFormat>Экран (4:3)</PresentationFormat>
  <Paragraphs>48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rule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15</cp:revision>
  <dcterms:created xsi:type="dcterms:W3CDTF">2017-02-06T09:52:11Z</dcterms:created>
  <dcterms:modified xsi:type="dcterms:W3CDTF">2017-06-08T06:27:32Z</dcterms:modified>
</cp:coreProperties>
</file>